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1271-F6FC-41A0-9418-FB48DA58A5F3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5ED3-31E4-4FDA-A8F3-C6BD9E3CF96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167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1271-F6FC-41A0-9418-FB48DA58A5F3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5ED3-31E4-4FDA-A8F3-C6BD9E3CF96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5479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1271-F6FC-41A0-9418-FB48DA58A5F3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5ED3-31E4-4FDA-A8F3-C6BD9E3CF96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1409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1271-F6FC-41A0-9418-FB48DA58A5F3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5ED3-31E4-4FDA-A8F3-C6BD9E3CF96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0110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1271-F6FC-41A0-9418-FB48DA58A5F3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5ED3-31E4-4FDA-A8F3-C6BD9E3CF96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5986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1271-F6FC-41A0-9418-FB48DA58A5F3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5ED3-31E4-4FDA-A8F3-C6BD9E3CF96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1423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1271-F6FC-41A0-9418-FB48DA58A5F3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5ED3-31E4-4FDA-A8F3-C6BD9E3CF96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926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1271-F6FC-41A0-9418-FB48DA58A5F3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5ED3-31E4-4FDA-A8F3-C6BD9E3CF96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7948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1271-F6FC-41A0-9418-FB48DA58A5F3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5ED3-31E4-4FDA-A8F3-C6BD9E3CF96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8920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1271-F6FC-41A0-9418-FB48DA58A5F3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5ED3-31E4-4FDA-A8F3-C6BD9E3CF96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97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1271-F6FC-41A0-9418-FB48DA58A5F3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5ED3-31E4-4FDA-A8F3-C6BD9E3CF96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0733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D1271-F6FC-41A0-9418-FB48DA58A5F3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55ED3-31E4-4FDA-A8F3-C6BD9E3CF96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1337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059"/>
          <a:stretch/>
        </p:blipFill>
        <p:spPr>
          <a:xfrm rot="10800000">
            <a:off x="2503713" y="58773"/>
            <a:ext cx="4372543" cy="677087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921" y="404664"/>
            <a:ext cx="1518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Радна свеска </a:t>
            </a:r>
          </a:p>
          <a:p>
            <a:r>
              <a:rPr lang="sr-Cyrl-RS" dirty="0" smtClean="0"/>
              <a:t>страна 29.</a:t>
            </a:r>
            <a:endParaRPr lang="sr-Latn-RS" dirty="0"/>
          </a:p>
        </p:txBody>
      </p:sp>
      <p:sp>
        <p:nvSpPr>
          <p:cNvPr id="5" name="Rectangle 4"/>
          <p:cNvSpPr/>
          <p:nvPr/>
        </p:nvSpPr>
        <p:spPr>
          <a:xfrm>
            <a:off x="7740352" y="58773"/>
            <a:ext cx="1234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2</a:t>
            </a:r>
            <a:r>
              <a:rPr lang="sr-Cyrl-RS" dirty="0" smtClean="0"/>
              <a:t>. </a:t>
            </a:r>
            <a:r>
              <a:rPr lang="sr-Latn-RS" dirty="0" smtClean="0"/>
              <a:t>4</a:t>
            </a:r>
            <a:r>
              <a:rPr lang="sr-Cyrl-RS" dirty="0" smtClean="0"/>
              <a:t>. </a:t>
            </a:r>
            <a:r>
              <a:rPr lang="sr-Cyrl-RS" dirty="0"/>
              <a:t>2020.</a:t>
            </a:r>
            <a:r>
              <a:rPr lang="sr-Cyrl-RS" sz="2400" dirty="0"/>
              <a:t> 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85249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Како решавамо текстуалне задатке?</a:t>
            </a:r>
            <a:endParaRPr lang="sr-Latn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Пажљиво прочитамо задатак.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Уочавамо шта је познато, а шта непознато.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Питање – шта треба да израчунамо.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Решавамо задатак и дајемо одговор.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Проверавамо урађено.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763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9068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4" t="7413" r="17299" b="8148"/>
          <a:stretch/>
        </p:blipFill>
        <p:spPr>
          <a:xfrm rot="10800000">
            <a:off x="2457285" y="0"/>
            <a:ext cx="457740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66098" y="1301274"/>
            <a:ext cx="40511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dirty="0" smtClean="0">
                <a:latin typeface="Arial" pitchFamily="34" charset="0"/>
                <a:cs typeface="Arial" pitchFamily="34" charset="0"/>
              </a:rPr>
              <a:t>5 + Х = 14      Х=14 – 5       Х=9      Пр.5+14=14  </a:t>
            </a:r>
            <a:endParaRPr lang="sr-Latn-R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1340768"/>
            <a:ext cx="43204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TextBox 4"/>
          <p:cNvSpPr txBox="1"/>
          <p:nvPr/>
        </p:nvSpPr>
        <p:spPr>
          <a:xfrm>
            <a:off x="6275181" y="638132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Г</a:t>
            </a:r>
            <a:endParaRPr lang="sr-Latn-R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42532" y="1556792"/>
            <a:ext cx="2860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Мама  је  додала  9  колача</a:t>
            </a:r>
            <a:r>
              <a:rPr lang="sr-Cyrl-RS" sz="14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1485" y="2348880"/>
            <a:ext cx="3753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dirty="0" smtClean="0">
                <a:latin typeface="Arial" pitchFamily="34" charset="0"/>
                <a:cs typeface="Arial" pitchFamily="34" charset="0"/>
              </a:rPr>
              <a:t>Х–5 = 6      Х=6+5        Х=11       Пр.11–5=6  </a:t>
            </a:r>
            <a:endParaRPr lang="sr-Latn-R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67493" y="2394756"/>
            <a:ext cx="43204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6586082" y="638132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А</a:t>
            </a:r>
            <a:endParaRPr lang="sr-Latn-R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21924" y="2587512"/>
            <a:ext cx="2996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На  грани  је  било  11  птица</a:t>
            </a:r>
            <a:r>
              <a:rPr lang="sr-Cyrl-RS" sz="14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23212" y="3380786"/>
            <a:ext cx="39837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dirty="0" smtClean="0">
                <a:latin typeface="Arial" pitchFamily="34" charset="0"/>
                <a:cs typeface="Arial" pitchFamily="34" charset="0"/>
              </a:rPr>
              <a:t>8 + Х = 16      Х=16 – 8       Х=8      Пр.8+8=16  </a:t>
            </a:r>
            <a:endParaRPr lang="sr-Latn-R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45987" y="3389682"/>
            <a:ext cx="43204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12"/>
          <p:cNvSpPr txBox="1"/>
          <p:nvPr/>
        </p:nvSpPr>
        <p:spPr>
          <a:xfrm>
            <a:off x="5956538" y="6382053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И</a:t>
            </a:r>
            <a:endParaRPr lang="sr-Latn-R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172014" y="3616776"/>
            <a:ext cx="3023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Неда  је  набрала  8  цветова</a:t>
            </a:r>
            <a:r>
              <a:rPr lang="sr-Cyrl-RS" sz="14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20940" y="4467069"/>
            <a:ext cx="39837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dirty="0" smtClean="0">
                <a:latin typeface="Arial" pitchFamily="34" charset="0"/>
                <a:cs typeface="Arial" pitchFamily="34" charset="0"/>
              </a:rPr>
              <a:t>9 + Х = 15      Х=15 – 9       Х=6      Пр.9+6=15  </a:t>
            </a:r>
            <a:endParaRPr lang="sr-Latn-R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45987" y="4512945"/>
            <a:ext cx="43204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TextBox 16"/>
          <p:cNvSpPr txBox="1"/>
          <p:nvPr/>
        </p:nvSpPr>
        <p:spPr>
          <a:xfrm>
            <a:off x="5661117" y="6381328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Њ</a:t>
            </a:r>
            <a:endParaRPr lang="sr-Latn-R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175912" y="4728969"/>
            <a:ext cx="2787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У  другом  реду  је  6  ружа</a:t>
            </a:r>
            <a:r>
              <a:rPr lang="sr-Cyrl-RS" sz="14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86755" y="6412206"/>
            <a:ext cx="3275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 smtClean="0">
                <a:latin typeface="Arial" pitchFamily="34" charset="0"/>
                <a:cs typeface="Arial" pitchFamily="34" charset="0"/>
              </a:rPr>
              <a:t>12 – Х = 7     Х=12 – 7      Х=5    Пр.12–5=7  </a:t>
            </a:r>
            <a:endParaRPr lang="sr-Latn-R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91880" y="6424564"/>
            <a:ext cx="43204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1" name="TextBox 20"/>
          <p:cNvSpPr txBox="1"/>
          <p:nvPr/>
        </p:nvSpPr>
        <p:spPr>
          <a:xfrm>
            <a:off x="5364088" y="638132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К</a:t>
            </a:r>
            <a:endParaRPr lang="sr-Latn-R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6612160"/>
            <a:ext cx="2096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 smtClean="0">
                <a:latin typeface="Arial" pitchFamily="34" charset="0"/>
                <a:cs typeface="Arial" pitchFamily="34" charset="0"/>
              </a:rPr>
              <a:t>Зец је појео 12 шаргарепа</a:t>
            </a:r>
            <a:r>
              <a:rPr lang="sr-Cyrl-RS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45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  <p:bldP spid="7" grpId="0"/>
      <p:bldP spid="8" grpId="0" animBg="1"/>
      <p:bldP spid="10" grpId="0"/>
      <p:bldP spid="11" grpId="0"/>
      <p:bldP spid="12" grpId="0" animBg="1"/>
      <p:bldP spid="14" grpId="0"/>
      <p:bldP spid="15" grpId="0"/>
      <p:bldP spid="16" grpId="0" animBg="1"/>
      <p:bldP spid="18" grpId="0"/>
      <p:bldP spid="19" grpId="0"/>
      <p:bldP spid="20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4" t="7413" r="17299" b="8148"/>
          <a:stretch/>
        </p:blipFill>
        <p:spPr>
          <a:xfrm rot="10800000">
            <a:off x="2457285" y="0"/>
            <a:ext cx="457740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66098" y="1301274"/>
            <a:ext cx="40511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dirty="0" smtClean="0">
                <a:latin typeface="Arial" pitchFamily="34" charset="0"/>
                <a:cs typeface="Arial" pitchFamily="34" charset="0"/>
              </a:rPr>
              <a:t>5 + Х = 14      Х=14 – 5       Х=9      Пр.5+14=14  </a:t>
            </a:r>
            <a:endParaRPr lang="sr-Latn-R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1340768"/>
            <a:ext cx="43204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TextBox 4"/>
          <p:cNvSpPr txBox="1"/>
          <p:nvPr/>
        </p:nvSpPr>
        <p:spPr>
          <a:xfrm>
            <a:off x="6275181" y="638132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Г</a:t>
            </a:r>
            <a:endParaRPr lang="sr-Latn-R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42532" y="1556792"/>
            <a:ext cx="2860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Мама  је  додала  9  колача</a:t>
            </a:r>
            <a:r>
              <a:rPr lang="sr-Cyrl-RS" sz="14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1485" y="2348880"/>
            <a:ext cx="3753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dirty="0" smtClean="0">
                <a:latin typeface="Arial" pitchFamily="34" charset="0"/>
                <a:cs typeface="Arial" pitchFamily="34" charset="0"/>
              </a:rPr>
              <a:t>Х–5 = 6      Х=6+5        Х=11       Пр.11–5=6  </a:t>
            </a:r>
            <a:endParaRPr lang="sr-Latn-R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6082" y="638132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А</a:t>
            </a:r>
            <a:endParaRPr lang="sr-Latn-R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21924" y="2587512"/>
            <a:ext cx="2996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На  грани  је  било  11  птица</a:t>
            </a:r>
            <a:r>
              <a:rPr lang="sr-Cyrl-RS" sz="14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23212" y="3380786"/>
            <a:ext cx="39837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dirty="0" smtClean="0">
                <a:latin typeface="Arial" pitchFamily="34" charset="0"/>
                <a:cs typeface="Arial" pitchFamily="34" charset="0"/>
              </a:rPr>
              <a:t>8 + Х = 16      Х=16 – 8       Х=8      Пр.8+8=16  </a:t>
            </a:r>
            <a:endParaRPr lang="sr-Latn-R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45987" y="3389682"/>
            <a:ext cx="43204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12"/>
          <p:cNvSpPr txBox="1"/>
          <p:nvPr/>
        </p:nvSpPr>
        <p:spPr>
          <a:xfrm>
            <a:off x="5956538" y="6382053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И</a:t>
            </a:r>
            <a:endParaRPr lang="sr-Latn-R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172014" y="3616776"/>
            <a:ext cx="3023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Неда  је  набрала  8  цветова</a:t>
            </a:r>
            <a:r>
              <a:rPr lang="sr-Cyrl-RS" sz="14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20940" y="4467069"/>
            <a:ext cx="39837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dirty="0" smtClean="0">
                <a:latin typeface="Arial" pitchFamily="34" charset="0"/>
                <a:cs typeface="Arial" pitchFamily="34" charset="0"/>
              </a:rPr>
              <a:t>9 + Х = 15      Х=15 – 9       Х=6      Пр.9+6=15  </a:t>
            </a:r>
            <a:endParaRPr lang="sr-Latn-R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45987" y="4512945"/>
            <a:ext cx="43204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8" name="TextBox 17"/>
          <p:cNvSpPr txBox="1"/>
          <p:nvPr/>
        </p:nvSpPr>
        <p:spPr>
          <a:xfrm>
            <a:off x="3175912" y="4728969"/>
            <a:ext cx="2787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latin typeface="Arial" pitchFamily="34" charset="0"/>
                <a:cs typeface="Arial" pitchFamily="34" charset="0"/>
              </a:rPr>
              <a:t>У  другом  реду  је  6  ружа</a:t>
            </a:r>
            <a:r>
              <a:rPr lang="sr-Cyrl-RS" sz="14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86755" y="6412206"/>
            <a:ext cx="3275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 smtClean="0">
                <a:latin typeface="Arial" pitchFamily="34" charset="0"/>
                <a:cs typeface="Arial" pitchFamily="34" charset="0"/>
              </a:rPr>
              <a:t>12 – Х = 7     Х=12 – 7      Х=5    Пр.12–5=7  </a:t>
            </a:r>
            <a:endParaRPr lang="sr-Latn-R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91880" y="6424564"/>
            <a:ext cx="43204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1" name="TextBox 20"/>
          <p:cNvSpPr txBox="1"/>
          <p:nvPr/>
        </p:nvSpPr>
        <p:spPr>
          <a:xfrm>
            <a:off x="5364088" y="638132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К</a:t>
            </a:r>
            <a:endParaRPr lang="sr-Latn-R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6612160"/>
            <a:ext cx="2096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 smtClean="0">
                <a:latin typeface="Arial" pitchFamily="34" charset="0"/>
                <a:cs typeface="Arial" pitchFamily="34" charset="0"/>
              </a:rPr>
              <a:t>Зец је појео 12 шаргарепа</a:t>
            </a:r>
            <a:r>
              <a:rPr lang="sr-Cyrl-RS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Резултат слика за book clipart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" t="13656" b="17137"/>
          <a:stretch/>
        </p:blipFill>
        <p:spPr bwMode="auto">
          <a:xfrm>
            <a:off x="6891660" y="5073310"/>
            <a:ext cx="2221361" cy="158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661117" y="6381328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Њ</a:t>
            </a:r>
            <a:endParaRPr lang="sr-Latn-RS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563888" y="836712"/>
            <a:ext cx="263113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467493" y="2394756"/>
            <a:ext cx="43204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154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Домаћи задатак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92514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r-Cyrl-RS" dirty="0" smtClean="0"/>
              <a:t>На основу математичког записа </a:t>
            </a:r>
            <a:r>
              <a:rPr lang="sr-Cyrl-RS" u="sng" dirty="0" smtClean="0"/>
              <a:t>састави текст</a:t>
            </a:r>
            <a:r>
              <a:rPr lang="sr-Cyrl-RS" dirty="0" smtClean="0"/>
              <a:t> задатка и </a:t>
            </a:r>
            <a:r>
              <a:rPr lang="sr-Cyrl-RS" u="sng" dirty="0" smtClean="0"/>
              <a:t>реши задатак</a:t>
            </a:r>
            <a:r>
              <a:rPr lang="sr-Cyrl-RS" dirty="0" smtClean="0"/>
              <a:t>.</a:t>
            </a:r>
            <a:r>
              <a:rPr lang="sr-Latn-RS" dirty="0" smtClean="0"/>
              <a:t> </a:t>
            </a:r>
            <a:r>
              <a:rPr lang="sr-Cyrl-RS" dirty="0" smtClean="0"/>
              <a:t>Текст задатка напиши </a:t>
            </a:r>
            <a:r>
              <a:rPr lang="sr-Cyrl-RS" u="sng" dirty="0" smtClean="0"/>
              <a:t>писаним словима</a:t>
            </a:r>
            <a:r>
              <a:rPr lang="sr-Cyrl-RS" dirty="0" smtClean="0"/>
              <a:t>.</a:t>
            </a:r>
          </a:p>
          <a:p>
            <a:pPr marL="0" indent="0">
              <a:buNone/>
            </a:pPr>
            <a:r>
              <a:rPr lang="sr-Cyrl-RS" dirty="0" smtClean="0"/>
              <a:t>а)  </a:t>
            </a:r>
            <a:r>
              <a:rPr lang="sr-Latn-RS" dirty="0"/>
              <a:t>X</a:t>
            </a:r>
            <a:r>
              <a:rPr lang="sr-Cyrl-RS" dirty="0" smtClean="0"/>
              <a:t> – 5 = </a:t>
            </a:r>
            <a:r>
              <a:rPr lang="sr-Latn-RS" dirty="0" smtClean="0"/>
              <a:t>9</a:t>
            </a:r>
            <a:r>
              <a:rPr lang="sr-Cyrl-RS" dirty="0" smtClean="0"/>
              <a:t>         Х = ______     Х =___     Пр. _______</a:t>
            </a:r>
          </a:p>
          <a:p>
            <a:pPr marL="0" indent="0">
              <a:buNone/>
            </a:pPr>
            <a:r>
              <a:rPr lang="sr-Cyrl-RS" dirty="0" smtClean="0"/>
              <a:t>б)  13 – </a:t>
            </a:r>
            <a:r>
              <a:rPr lang="sr-Cyrl-RS" dirty="0"/>
              <a:t>Х</a:t>
            </a:r>
            <a:r>
              <a:rPr lang="sr-Cyrl-RS" dirty="0" smtClean="0"/>
              <a:t> = 6       </a:t>
            </a:r>
            <a:r>
              <a:rPr lang="sr-Cyrl-RS" dirty="0"/>
              <a:t>Х = ______     Х =___     Пр. _______</a:t>
            </a:r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5805264"/>
            <a:ext cx="395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Домаћи задатак пошаљи учитељици.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20072" y="3212976"/>
            <a:ext cx="122413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Rectangle 5"/>
          <p:cNvSpPr/>
          <p:nvPr/>
        </p:nvSpPr>
        <p:spPr>
          <a:xfrm>
            <a:off x="5220072" y="3778650"/>
            <a:ext cx="122413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Rectangle 6"/>
          <p:cNvSpPr/>
          <p:nvPr/>
        </p:nvSpPr>
        <p:spPr>
          <a:xfrm>
            <a:off x="7385677" y="623711"/>
            <a:ext cx="1234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2</a:t>
            </a:r>
            <a:r>
              <a:rPr lang="sr-Cyrl-RS" dirty="0" smtClean="0"/>
              <a:t>. </a:t>
            </a:r>
            <a:r>
              <a:rPr lang="sr-Latn-RS" dirty="0" smtClean="0"/>
              <a:t>4</a:t>
            </a:r>
            <a:r>
              <a:rPr lang="sr-Cyrl-RS" dirty="0" smtClean="0"/>
              <a:t>. </a:t>
            </a:r>
            <a:r>
              <a:rPr lang="sr-Cyrl-RS" dirty="0"/>
              <a:t>2020.</a:t>
            </a:r>
            <a:r>
              <a:rPr lang="sr-Cyrl-RS" sz="2400" dirty="0"/>
              <a:t> 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319776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279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Како решавамо текстуалне задатке?</vt:lpstr>
      <vt:lpstr>PowerPoint Presentation</vt:lpstr>
      <vt:lpstr>PowerPoint Presentation</vt:lpstr>
      <vt:lpstr>PowerPoint Presentation</vt:lpstr>
      <vt:lpstr>Домаћи задатак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20</cp:revision>
  <dcterms:created xsi:type="dcterms:W3CDTF">2020-03-25T15:11:42Z</dcterms:created>
  <dcterms:modified xsi:type="dcterms:W3CDTF">2020-03-31T12:54:42Z</dcterms:modified>
</cp:coreProperties>
</file>